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2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6" r:id="rId13"/>
    <p:sldId id="307" r:id="rId14"/>
    <p:sldId id="298" r:id="rId15"/>
    <p:sldId id="301" r:id="rId16"/>
    <p:sldId id="305" r:id="rId17"/>
    <p:sldId id="304" r:id="rId18"/>
    <p:sldId id="286" r:id="rId19"/>
    <p:sldId id="272" r:id="rId20"/>
    <p:sldId id="291" r:id="rId21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3"/>
      <p:bold r:id="rId24"/>
      <p:italic r:id="rId25"/>
      <p:boldItalic r:id="rId26"/>
    </p:embeddedFont>
    <p:embeddedFont>
      <p:font typeface="Arimo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Figtree" panose="020B0604020202020204" charset="0"/>
      <p:regular r:id="rId39"/>
      <p:bold r:id="rId40"/>
      <p:italic r:id="rId41"/>
      <p:boldItalic r:id="rId42"/>
    </p:embeddedFont>
    <p:embeddedFont>
      <p:font typeface="Geologica" panose="020B0604020202020204" charset="0"/>
      <p:regular r:id="rId43"/>
      <p:bold r:id="rId44"/>
    </p:embeddedFont>
    <p:embeddedFont>
      <p:font typeface="Geologica SemiBold" panose="020B0604020202020204" charset="0"/>
      <p:regular r:id="rId45"/>
      <p:bold r:id="rId46"/>
    </p:embeddedFont>
    <p:embeddedFont>
      <p:font typeface="Maven Pro" panose="020B0604020202020204" charset="0"/>
      <p:regular r:id="rId47"/>
      <p:bold r:id="rId48"/>
      <p:italic r:id="rId49"/>
      <p:boldItalic r:id="rId50"/>
    </p:embeddedFont>
    <p:embeddedFont>
      <p:font typeface="Maven Pro Bold" panose="020B0604020202020204" charset="0"/>
      <p:regular r:id="rId51"/>
      <p:bold r:id="rId52"/>
      <p:italic r:id="rId53"/>
      <p:boldItalic r:id="rId54"/>
    </p:embeddedFont>
    <p:embeddedFont>
      <p:font typeface="Nunito Light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67" d="100"/>
          <a:sy n="67" d="100"/>
        </p:scale>
        <p:origin x="955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d3b6cd0b3f1844889666b7ab3e40af07?sid=023f87e5-6f78-4bce-b8fc-095087f87f15" TargetMode="Externa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54.png"/><Relationship Id="rId7" Type="http://schemas.openxmlformats.org/officeDocument/2006/relationships/image" Target="../media/image58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9166E-87BF-C1EB-68D5-389E6C3950A6}"/>
              </a:ext>
            </a:extLst>
          </p:cNvPr>
          <p:cNvSpPr/>
          <p:nvPr/>
        </p:nvSpPr>
        <p:spPr>
          <a:xfrm>
            <a:off x="1632913" y="2691092"/>
            <a:ext cx="5567085" cy="1361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rgbClr val="FF0000"/>
                </a:solidFill>
              </a:rPr>
              <a:t>En pratique saisie utilisateur format </a:t>
            </a:r>
            <a:r>
              <a:rPr lang="fr-FR" sz="2000" dirty="0" err="1">
                <a:solidFill>
                  <a:srgbClr val="FF0000"/>
                </a:solidFill>
              </a:rPr>
              <a:t>json</a:t>
            </a:r>
            <a:endParaRPr lang="fr-FR" sz="2000" dirty="0">
              <a:solidFill>
                <a:srgbClr val="FF0000"/>
              </a:solidFill>
            </a:endParaRP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API héberger sur </a:t>
            </a:r>
            <a:r>
              <a:rPr lang="fr-FR" sz="2000" dirty="0" err="1">
                <a:solidFill>
                  <a:srgbClr val="FF0000"/>
                </a:solidFill>
              </a:rPr>
              <a:t>pythonanywhere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Lecture modèle stocker fichier pickle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 contenant score et proba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Complement</a:t>
            </a:r>
            <a:r>
              <a:rPr lang="fr-FR" sz="2000" dirty="0">
                <a:solidFill>
                  <a:srgbClr val="FF0000"/>
                </a:solidFill>
              </a:rPr>
              <a:t> VBA convertie </a:t>
            </a:r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nsumindo API Rest - Coffops">
            <a:extLst>
              <a:ext uri="{FF2B5EF4-FFF2-40B4-BE49-F238E27FC236}">
                <a16:creationId xmlns:a16="http://schemas.microsoft.com/office/drawing/2014/main" id="{560A98C1-41FE-3A9C-9A90-AAFFC4A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6" y="155761"/>
            <a:ext cx="1268507" cy="12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A0C131-F4CA-EB9A-0176-DFD59D6049CB}"/>
              </a:ext>
            </a:extLst>
          </p:cNvPr>
          <p:cNvSpPr/>
          <p:nvPr/>
        </p:nvSpPr>
        <p:spPr>
          <a:xfrm>
            <a:off x="2030505" y="162709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58905-FC24-C278-5AA5-CCA689ACE21F}"/>
              </a:ext>
            </a:extLst>
          </p:cNvPr>
          <p:cNvSpPr/>
          <p:nvPr/>
        </p:nvSpPr>
        <p:spPr>
          <a:xfrm>
            <a:off x="1971112" y="231625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46CA-139E-4D44-5C63-15CFE65F5D0D}"/>
              </a:ext>
            </a:extLst>
          </p:cNvPr>
          <p:cNvSpPr/>
          <p:nvPr/>
        </p:nvSpPr>
        <p:spPr>
          <a:xfrm>
            <a:off x="1971112" y="34217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Connexion internet est indispensable </a:t>
            </a:r>
          </a:p>
        </p:txBody>
      </p:sp>
      <p:pic>
        <p:nvPicPr>
          <p:cNvPr id="4" name="Graphique 3" descr="Avertissement avec un remplissage uni">
            <a:extLst>
              <a:ext uri="{FF2B5EF4-FFF2-40B4-BE49-F238E27FC236}">
                <a16:creationId xmlns:a16="http://schemas.microsoft.com/office/drawing/2014/main" id="{EA52D3B3-DDE6-9C09-4BA6-B0A46CA4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2545" y="3551048"/>
            <a:ext cx="430523" cy="430523"/>
          </a:xfrm>
          <a:prstGeom prst="rect">
            <a:avLst/>
          </a:prstGeom>
        </p:spPr>
      </p:pic>
      <p:pic>
        <p:nvPicPr>
          <p:cNvPr id="7" name="Graphique 6" descr="Avertissement avec un remplissage uni">
            <a:extLst>
              <a:ext uri="{FF2B5EF4-FFF2-40B4-BE49-F238E27FC236}">
                <a16:creationId xmlns:a16="http://schemas.microsoft.com/office/drawing/2014/main" id="{BCDF7170-CC20-D753-D42E-6C6C8131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628" y="3541504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1234440" y="994410"/>
            <a:ext cx="70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222296910"/>
              </p:ext>
            </p:extLst>
          </p:nvPr>
        </p:nvGraphicFramePr>
        <p:xfrm>
          <a:off x="200721" y="104077"/>
          <a:ext cx="8795795" cy="508702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d’un nouveau modèle pour la partie producteur 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producteur (initial, AIC, BIC)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Random Forest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consommateur (initial, AIC, BIC)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</a:t>
            </a: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51458" y="251687"/>
            <a:ext cx="858838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b="1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</a:rPr>
              <a:t>Appliquer le modèle de prédiction adapté par rapport au profil choisi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67376"/>
              </p:ext>
            </p:extLst>
          </p:nvPr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54340"/>
              </p:ext>
            </p:extLst>
          </p:nvPr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Calciums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1052</Words>
  <Application>Microsoft Office PowerPoint</Application>
  <PresentationFormat>Affichage à l'écran (16:9)</PresentationFormat>
  <Paragraphs>221</Paragraphs>
  <Slides>19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34" baseType="lpstr">
      <vt:lpstr>DM Sans</vt:lpstr>
      <vt:lpstr>Times New Roman</vt:lpstr>
      <vt:lpstr>Geologica SemiBold</vt:lpstr>
      <vt:lpstr>Geologica</vt:lpstr>
      <vt:lpstr>Calibri</vt:lpstr>
      <vt:lpstr>Arial</vt:lpstr>
      <vt:lpstr>Arimo</vt:lpstr>
      <vt:lpstr>Maven Pro Bold</vt:lpstr>
      <vt:lpstr>Figtree</vt:lpstr>
      <vt:lpstr>Maven Pro</vt:lpstr>
      <vt:lpstr>Nunito Light</vt:lpstr>
      <vt:lpstr>Aptos Narrow</vt:lpstr>
      <vt:lpstr>Proxima Nova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636</cp:revision>
  <dcterms:modified xsi:type="dcterms:W3CDTF">2023-11-22T15:56:19Z</dcterms:modified>
</cp:coreProperties>
</file>